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6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C3B57-85B5-4B57-B8CB-B1ABA445C0CC}" type="datetimeFigureOut">
              <a:rPr lang="en-ZA" smtClean="0"/>
              <a:t>2011/08/23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586EA-9632-44A3-BF49-4E0393365CDE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C3B57-85B5-4B57-B8CB-B1ABA445C0CC}" type="datetimeFigureOut">
              <a:rPr lang="en-ZA" smtClean="0"/>
              <a:t>2011/08/23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586EA-9632-44A3-BF49-4E0393365CDE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C3B57-85B5-4B57-B8CB-B1ABA445C0CC}" type="datetimeFigureOut">
              <a:rPr lang="en-ZA" smtClean="0"/>
              <a:t>2011/08/23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586EA-9632-44A3-BF49-4E0393365CDE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C3B57-85B5-4B57-B8CB-B1ABA445C0CC}" type="datetimeFigureOut">
              <a:rPr lang="en-ZA" smtClean="0"/>
              <a:t>2011/08/23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586EA-9632-44A3-BF49-4E0393365CDE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C3B57-85B5-4B57-B8CB-B1ABA445C0CC}" type="datetimeFigureOut">
              <a:rPr lang="en-ZA" smtClean="0"/>
              <a:t>2011/08/23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586EA-9632-44A3-BF49-4E0393365CDE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C3B57-85B5-4B57-B8CB-B1ABA445C0CC}" type="datetimeFigureOut">
              <a:rPr lang="en-ZA" smtClean="0"/>
              <a:t>2011/08/23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586EA-9632-44A3-BF49-4E0393365CDE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C3B57-85B5-4B57-B8CB-B1ABA445C0CC}" type="datetimeFigureOut">
              <a:rPr lang="en-ZA" smtClean="0"/>
              <a:t>2011/08/23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586EA-9632-44A3-BF49-4E0393365CDE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C3B57-85B5-4B57-B8CB-B1ABA445C0CC}" type="datetimeFigureOut">
              <a:rPr lang="en-ZA" smtClean="0"/>
              <a:t>2011/08/23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586EA-9632-44A3-BF49-4E0393365CDE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C3B57-85B5-4B57-B8CB-B1ABA445C0CC}" type="datetimeFigureOut">
              <a:rPr lang="en-ZA" smtClean="0"/>
              <a:t>2011/08/23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586EA-9632-44A3-BF49-4E0393365CDE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C3B57-85B5-4B57-B8CB-B1ABA445C0CC}" type="datetimeFigureOut">
              <a:rPr lang="en-ZA" smtClean="0"/>
              <a:t>2011/08/23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586EA-9632-44A3-BF49-4E0393365CDE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C3B57-85B5-4B57-B8CB-B1ABA445C0CC}" type="datetimeFigureOut">
              <a:rPr lang="en-ZA" smtClean="0"/>
              <a:t>2011/08/23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586EA-9632-44A3-BF49-4E0393365CDE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8C3B57-85B5-4B57-B8CB-B1ABA445C0CC}" type="datetimeFigureOut">
              <a:rPr lang="en-ZA" smtClean="0"/>
              <a:t>2011/08/23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D586EA-9632-44A3-BF49-4E0393365CDE}" type="slidenum">
              <a:rPr lang="en-ZA" smtClean="0"/>
              <a:t>‹#›</a:t>
            </a:fld>
            <a:endParaRPr lang="en-Z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ZA" dirty="0" smtClean="0"/>
              <a:t>Ordinance on arrival</a:t>
            </a:r>
            <a:endParaRPr lang="en-Z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Z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ZA" sz="3200" dirty="0" smtClean="0"/>
              <a:t>2. Describe the journey that the refugee in the poem must have made to get to this place.</a:t>
            </a:r>
            <a:endParaRPr lang="en-ZA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ZA" sz="6600" dirty="0" smtClean="0"/>
              <a:t>It was a terrible trip. They had no hot food or baths along the way.</a:t>
            </a:r>
            <a:endParaRPr lang="en-ZA" sz="6600" dirty="0"/>
          </a:p>
        </p:txBody>
      </p:sp>
    </p:spTree>
    <p:extLst>
      <p:ext uri="{BB962C8B-B14F-4D97-AF65-F5344CB8AC3E}">
        <p14:creationId xmlns:p14="http://schemas.microsoft.com/office/powerpoint/2010/main" val="1003213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ZA" sz="6600" dirty="0" smtClean="0"/>
              <a:t>3. What are statistics?.</a:t>
            </a:r>
            <a:endParaRPr lang="en-ZA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ZA" sz="6600" dirty="0" smtClean="0"/>
              <a:t>Research, data collected by researchers. It refers to numbers.</a:t>
            </a:r>
            <a:endParaRPr lang="en-ZA" sz="6600" dirty="0"/>
          </a:p>
        </p:txBody>
      </p:sp>
    </p:spTree>
    <p:extLst>
      <p:ext uri="{BB962C8B-B14F-4D97-AF65-F5344CB8AC3E}">
        <p14:creationId xmlns:p14="http://schemas.microsoft.com/office/powerpoint/2010/main" val="898457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ZA" dirty="0" smtClean="0"/>
              <a:t>4. What is bad about describing people using statistics?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ZA" sz="6600" dirty="0" smtClean="0"/>
              <a:t>You say people are like numbers. Meaningless. The people who died </a:t>
            </a:r>
            <a:r>
              <a:rPr lang="en-ZA" sz="6600" dirty="0" smtClean="0"/>
              <a:t>mean </a:t>
            </a:r>
            <a:r>
              <a:rPr lang="en-ZA" sz="6600" dirty="0" smtClean="0"/>
              <a:t>nothing.</a:t>
            </a:r>
            <a:endParaRPr lang="en-ZA" sz="6600" dirty="0"/>
          </a:p>
        </p:txBody>
      </p:sp>
    </p:spTree>
    <p:extLst>
      <p:ext uri="{BB962C8B-B14F-4D97-AF65-F5344CB8AC3E}">
        <p14:creationId xmlns:p14="http://schemas.microsoft.com/office/powerpoint/2010/main" val="24498469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ZA" dirty="0" smtClean="0"/>
              <a:t>5. What does the refugee look forward to in his new country?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ZA" sz="6600" dirty="0" smtClean="0"/>
              <a:t>A bath</a:t>
            </a:r>
          </a:p>
          <a:p>
            <a:r>
              <a:rPr lang="en-ZA" sz="6600" dirty="0" smtClean="0"/>
              <a:t>A hot meal</a:t>
            </a:r>
          </a:p>
          <a:p>
            <a:r>
              <a:rPr lang="en-ZA" sz="6600" dirty="0" smtClean="0"/>
              <a:t>A good night’s sleep</a:t>
            </a:r>
          </a:p>
          <a:p>
            <a:r>
              <a:rPr lang="en-ZA" sz="6600" dirty="0" smtClean="0"/>
              <a:t>Medical </a:t>
            </a:r>
            <a:r>
              <a:rPr lang="en-ZA" sz="6600" dirty="0" smtClean="0"/>
              <a:t>attention</a:t>
            </a:r>
          </a:p>
          <a:p>
            <a:r>
              <a:rPr lang="en-ZA" sz="6600" dirty="0" smtClean="0"/>
              <a:t>A way back to their own country when all </a:t>
            </a:r>
            <a:r>
              <a:rPr lang="en-ZA" sz="6600" smtClean="0"/>
              <a:t>is better</a:t>
            </a:r>
            <a:endParaRPr lang="en-ZA" sz="6600" dirty="0" smtClean="0"/>
          </a:p>
        </p:txBody>
      </p:sp>
    </p:spTree>
    <p:extLst>
      <p:ext uri="{BB962C8B-B14F-4D97-AF65-F5344CB8AC3E}">
        <p14:creationId xmlns:p14="http://schemas.microsoft.com/office/powerpoint/2010/main" val="1920752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ZA" sz="3200" dirty="0" smtClean="0"/>
              <a:t>6. The refugee gets nothing from his new country, not even medical attention. Why not?</a:t>
            </a:r>
            <a:endParaRPr lang="en-ZA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ZA" sz="6600" dirty="0" smtClean="0"/>
              <a:t>The country does not want them there.</a:t>
            </a:r>
          </a:p>
          <a:p>
            <a:r>
              <a:rPr lang="en-ZA" sz="6600" dirty="0" smtClean="0"/>
              <a:t>It’s not their responsibility to look after the refugees.</a:t>
            </a:r>
            <a:endParaRPr lang="en-ZA" sz="6600" dirty="0"/>
          </a:p>
        </p:txBody>
      </p:sp>
    </p:spTree>
    <p:extLst>
      <p:ext uri="{BB962C8B-B14F-4D97-AF65-F5344CB8AC3E}">
        <p14:creationId xmlns:p14="http://schemas.microsoft.com/office/powerpoint/2010/main" val="3819110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ZA" sz="3200" dirty="0" smtClean="0"/>
              <a:t>7. What excuse does the official give for this?</a:t>
            </a:r>
            <a:endParaRPr lang="en-ZA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ZA" sz="6600" dirty="0" smtClean="0"/>
              <a:t>Help has always  been in short supply and now it is impossible to find.</a:t>
            </a:r>
            <a:endParaRPr lang="en-ZA" sz="6600" dirty="0"/>
          </a:p>
        </p:txBody>
      </p:sp>
    </p:spTree>
    <p:extLst>
      <p:ext uri="{BB962C8B-B14F-4D97-AF65-F5344CB8AC3E}">
        <p14:creationId xmlns:p14="http://schemas.microsoft.com/office/powerpoint/2010/main" val="238955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229600" cy="1143000"/>
          </a:xfrm>
        </p:spPr>
        <p:txBody>
          <a:bodyPr>
            <a:noAutofit/>
          </a:bodyPr>
          <a:lstStyle/>
          <a:p>
            <a:r>
              <a:rPr lang="en-ZA" sz="2400" dirty="0" smtClean="0"/>
              <a:t>8. Which of the words below best describe the attitude of the official to the refugee?</a:t>
            </a:r>
            <a:br>
              <a:rPr lang="en-ZA" sz="2400" dirty="0" smtClean="0"/>
            </a:br>
            <a:r>
              <a:rPr lang="en-ZA" sz="2400" b="1" dirty="0" smtClean="0">
                <a:solidFill>
                  <a:srgbClr val="FF0000"/>
                </a:solidFill>
              </a:rPr>
              <a:t>Generous kind unsympathetic hostile unfeeling warm welcoming</a:t>
            </a:r>
            <a:endParaRPr lang="en-ZA" sz="24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ZA" sz="6600" dirty="0" smtClean="0"/>
              <a:t>Unsympathetic</a:t>
            </a:r>
          </a:p>
          <a:p>
            <a:r>
              <a:rPr lang="en-ZA" sz="6600" dirty="0" smtClean="0"/>
              <a:t>Hostile</a:t>
            </a:r>
          </a:p>
          <a:p>
            <a:r>
              <a:rPr lang="en-ZA" sz="6600" dirty="0" smtClean="0"/>
              <a:t>Unfeeling</a:t>
            </a:r>
            <a:endParaRPr lang="en-ZA" sz="6600" dirty="0"/>
          </a:p>
        </p:txBody>
      </p:sp>
    </p:spTree>
    <p:extLst>
      <p:ext uri="{BB962C8B-B14F-4D97-AF65-F5344CB8AC3E}">
        <p14:creationId xmlns:p14="http://schemas.microsoft.com/office/powerpoint/2010/main" val="681668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Indian refugee camp</a:t>
            </a:r>
            <a:endParaRPr lang="en-ZA" dirty="0"/>
          </a:p>
        </p:txBody>
      </p:sp>
      <p:pic>
        <p:nvPicPr>
          <p:cNvPr id="7" name="Picture Placeholder 6" descr="Indian refugee camp.jpg"/>
          <p:cNvPicPr>
            <a:picLocks noGrp="1" noChangeAspect="1"/>
          </p:cNvPicPr>
          <p:nvPr>
            <p:ph type="pic" idx="1"/>
          </p:nvPr>
        </p:nvPicPr>
        <p:blipFill>
          <a:blip r:embed="rId2" cstate="print">
            <a:lum bright="40000" contrast="-20000"/>
          </a:blip>
          <a:srcRect l="5556" r="5556"/>
          <a:stretch>
            <a:fillRect/>
          </a:stretch>
        </p:blipFill>
        <p:spPr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Z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Children celebrating </a:t>
            </a:r>
            <a:r>
              <a:rPr lang="en-ZA" dirty="0" err="1" smtClean="0"/>
              <a:t>Nakba</a:t>
            </a:r>
            <a:r>
              <a:rPr lang="en-ZA" dirty="0" smtClean="0"/>
              <a:t> day in a refugee camp</a:t>
            </a:r>
            <a:endParaRPr lang="en-ZA" dirty="0"/>
          </a:p>
        </p:txBody>
      </p:sp>
      <p:pic>
        <p:nvPicPr>
          <p:cNvPr id="5" name="Picture Placeholder 4" descr="NakbaDay2EPA_468x356.jpg"/>
          <p:cNvPicPr>
            <a:picLocks noGrp="1" noChangeAspect="1"/>
          </p:cNvPicPr>
          <p:nvPr>
            <p:ph type="pic" idx="1"/>
          </p:nvPr>
        </p:nvPicPr>
        <p:blipFill>
          <a:blip r:embed="rId2" cstate="print">
            <a:lum bright="40000" contrast="-10000"/>
          </a:blip>
          <a:srcRect t="702" b="702"/>
          <a:stretch>
            <a:fillRect/>
          </a:stretch>
        </p:blipFill>
        <p:spPr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Z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Refugee camp in Africa, One million people</a:t>
            </a:r>
            <a:endParaRPr lang="en-ZA" dirty="0"/>
          </a:p>
        </p:txBody>
      </p:sp>
      <p:pic>
        <p:nvPicPr>
          <p:cNvPr id="5" name="Picture Placeholder 4" descr="refugee camp africa one million people.jpg"/>
          <p:cNvPicPr>
            <a:picLocks noGrp="1" noChangeAspect="1"/>
          </p:cNvPicPr>
          <p:nvPr>
            <p:ph type="pic" idx="1"/>
          </p:nvPr>
        </p:nvPicPr>
        <p:blipFill>
          <a:blip r:embed="rId2" cstate="print">
            <a:lum bright="40000" contrast="-20000"/>
          </a:blip>
          <a:srcRect l="4828" r="4828"/>
          <a:stretch>
            <a:fillRect/>
          </a:stretch>
        </p:blipFill>
        <p:spPr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Z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Bagdad refugee camp</a:t>
            </a:r>
            <a:endParaRPr lang="en-ZA" dirty="0"/>
          </a:p>
        </p:txBody>
      </p:sp>
      <p:pic>
        <p:nvPicPr>
          <p:cNvPr id="5" name="Picture Placeholder 4" descr="refugee-camp-baghdad-november-16-2004.jp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t="18500" b="18500"/>
          <a:stretch>
            <a:fillRect/>
          </a:stretch>
        </p:blipFill>
        <p:spPr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Z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Mozambique refugee camp</a:t>
            </a:r>
            <a:endParaRPr lang="en-ZA" dirty="0"/>
          </a:p>
        </p:txBody>
      </p:sp>
      <p:pic>
        <p:nvPicPr>
          <p:cNvPr id="5" name="Picture Placeholder 4" descr="refugee-camp-moz-resized.jpg"/>
          <p:cNvPicPr>
            <a:picLocks noGrp="1" noChangeAspect="1"/>
          </p:cNvPicPr>
          <p:nvPr>
            <p:ph type="pic" idx="1"/>
          </p:nvPr>
        </p:nvPicPr>
        <p:blipFill>
          <a:blip r:embed="rId2" cstate="print">
            <a:lum bright="40000" contrast="-20000"/>
          </a:blip>
          <a:srcRect l="5420" r="5420"/>
          <a:stretch>
            <a:fillRect/>
          </a:stretch>
        </p:blipFill>
        <p:spPr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Z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Rwandan refugee camp</a:t>
            </a:r>
            <a:endParaRPr lang="en-ZA" dirty="0"/>
          </a:p>
        </p:txBody>
      </p:sp>
      <p:pic>
        <p:nvPicPr>
          <p:cNvPr id="5" name="Picture Placeholder 4" descr="Rwandan_refugee_camp_in_east_Zaire.jpg"/>
          <p:cNvPicPr>
            <a:picLocks noGrp="1" noChangeAspect="1"/>
          </p:cNvPicPr>
          <p:nvPr>
            <p:ph type="pic" idx="1"/>
          </p:nvPr>
        </p:nvPicPr>
        <p:blipFill>
          <a:blip r:embed="rId2" cstate="print">
            <a:lum bright="40000" contrast="-20000"/>
          </a:blip>
          <a:srcRect l="5333" r="5333"/>
          <a:stretch>
            <a:fillRect/>
          </a:stretch>
        </p:blipFill>
        <p:spPr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Z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Thailand refugee camp</a:t>
            </a:r>
            <a:endParaRPr lang="en-ZA" dirty="0"/>
          </a:p>
        </p:txBody>
      </p:sp>
      <p:pic>
        <p:nvPicPr>
          <p:cNvPr id="5" name="Picture Placeholder 4" descr="Thailand refugee camp.jpg"/>
          <p:cNvPicPr>
            <a:picLocks noGrp="1" noChangeAspect="1"/>
          </p:cNvPicPr>
          <p:nvPr>
            <p:ph type="pic" idx="1"/>
          </p:nvPr>
        </p:nvPicPr>
        <p:blipFill>
          <a:blip r:embed="rId2" cstate="print">
            <a:lum bright="40000" contrast="-20000"/>
          </a:blip>
          <a:srcRect l="12800" r="12800"/>
          <a:stretch>
            <a:fillRect/>
          </a:stretch>
        </p:blipFill>
        <p:spPr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Z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ZA" sz="3200" dirty="0" smtClean="0"/>
              <a:t>Questions:</a:t>
            </a:r>
            <a:br>
              <a:rPr lang="en-ZA" sz="3200" dirty="0" smtClean="0"/>
            </a:br>
            <a:r>
              <a:rPr lang="en-ZA" sz="3200" dirty="0" smtClean="0"/>
              <a:t>1. Why does </a:t>
            </a:r>
            <a:r>
              <a:rPr lang="en-ZA" sz="3200" dirty="0" err="1" smtClean="0"/>
              <a:t>Nafeesa</a:t>
            </a:r>
            <a:r>
              <a:rPr lang="en-ZA" sz="3200" dirty="0" smtClean="0"/>
              <a:t> think this is a sad poem?</a:t>
            </a:r>
            <a:endParaRPr lang="en-ZA" sz="3200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ZA" sz="6600" dirty="0" smtClean="0"/>
              <a:t>She is sad because people are capable of treating each other badly</a:t>
            </a:r>
            <a:endParaRPr lang="en-ZA" sz="6600" dirty="0"/>
          </a:p>
        </p:txBody>
      </p:sp>
    </p:spTree>
    <p:extLst>
      <p:ext uri="{BB962C8B-B14F-4D97-AF65-F5344CB8AC3E}">
        <p14:creationId xmlns:p14="http://schemas.microsoft.com/office/powerpoint/2010/main" val="3896757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Couture</Template>
  <TotalTime>296</TotalTime>
  <Words>250</Words>
  <Application>Microsoft Office PowerPoint</Application>
  <PresentationFormat>On-screen Show (4:3)</PresentationFormat>
  <Paragraphs>31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Ordinance on arrival</vt:lpstr>
      <vt:lpstr>Indian refugee camp</vt:lpstr>
      <vt:lpstr>Children celebrating Nakba day in a refugee camp</vt:lpstr>
      <vt:lpstr>Refugee camp in Africa, One million people</vt:lpstr>
      <vt:lpstr>Bagdad refugee camp</vt:lpstr>
      <vt:lpstr>Mozambique refugee camp</vt:lpstr>
      <vt:lpstr>Rwandan refugee camp</vt:lpstr>
      <vt:lpstr>Thailand refugee camp</vt:lpstr>
      <vt:lpstr>Questions: 1. Why does Nafeesa think this is a sad poem?</vt:lpstr>
      <vt:lpstr>2. Describe the journey that the refugee in the poem must have made to get to this place.</vt:lpstr>
      <vt:lpstr>3. What are statistics?.</vt:lpstr>
      <vt:lpstr>4. What is bad about describing people using statistics?</vt:lpstr>
      <vt:lpstr>5. What does the refugee look forward to in his new country?</vt:lpstr>
      <vt:lpstr>6. The refugee gets nothing from his new country, not even medical attention. Why not?</vt:lpstr>
      <vt:lpstr>7. What excuse does the official give for this?</vt:lpstr>
      <vt:lpstr>8. Which of the words below best describe the attitude of the official to the refugee? Generous kind unsympathetic hostile unfeeling warm welcoming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Ordinance on arrival</dc:title>
  <dc:creator>Carol</dc:creator>
  <cp:lastModifiedBy>Carol</cp:lastModifiedBy>
  <cp:revision>5</cp:revision>
  <dcterms:created xsi:type="dcterms:W3CDTF">2011-08-17T07:08:46Z</dcterms:created>
  <dcterms:modified xsi:type="dcterms:W3CDTF">2011-08-23T07:13:31Z</dcterms:modified>
</cp:coreProperties>
</file>